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-2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45943"/>
            <a:ext cx="10363200" cy="62668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454516"/>
            <a:ext cx="9144000" cy="434599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87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443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58369"/>
            <a:ext cx="2628900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58369"/>
            <a:ext cx="7734300" cy="1525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706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1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487671"/>
            <a:ext cx="10515600" cy="74877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046282"/>
            <a:ext cx="10515600" cy="393764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737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851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373"/>
            <a:ext cx="10515600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412664"/>
            <a:ext cx="5157787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575242"/>
            <a:ext cx="5157787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412664"/>
            <a:ext cx="5183188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575242"/>
            <a:ext cx="5183188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00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920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547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591766"/>
            <a:ext cx="6172200" cy="1279213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508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591766"/>
            <a:ext cx="6172200" cy="1279213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34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58373"/>
            <a:ext cx="1051560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791843"/>
            <a:ext cx="1051560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6683952"/>
            <a:ext cx="41148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2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F83325-F6F4-460B-947E-FDED45AAA0DC}"/>
              </a:ext>
            </a:extLst>
          </p:cNvPr>
          <p:cNvSpPr/>
          <p:nvPr/>
        </p:nvSpPr>
        <p:spPr>
          <a:xfrm>
            <a:off x="3525202" y="7947461"/>
            <a:ext cx="5141595" cy="210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53153-E10E-4CBB-9286-B12DC1D1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8347869"/>
            <a:ext cx="4171950" cy="1304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25F41-B22D-4C55-95A7-8F392317D433}"/>
              </a:ext>
            </a:extLst>
          </p:cNvPr>
          <p:cNvSpPr txBox="1"/>
          <p:nvPr/>
        </p:nvSpPr>
        <p:spPr>
          <a:xfrm>
            <a:off x="5762625" y="8402916"/>
            <a:ext cx="7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D76AD-D2FA-439A-B925-72EBC25A55B5}"/>
              </a:ext>
            </a:extLst>
          </p:cNvPr>
          <p:cNvSpPr txBox="1"/>
          <p:nvPr/>
        </p:nvSpPr>
        <p:spPr>
          <a:xfrm>
            <a:off x="6085840" y="8630999"/>
            <a:ext cx="223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Start and end 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103AC-3340-451D-A82C-5B2E449BA5AE}"/>
              </a:ext>
            </a:extLst>
          </p:cNvPr>
          <p:cNvSpPr txBox="1"/>
          <p:nvPr/>
        </p:nvSpPr>
        <p:spPr>
          <a:xfrm>
            <a:off x="5854065" y="8843189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Location(s)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24855-B5F0-4ED8-9EDF-A13C7136084F}"/>
              </a:ext>
            </a:extLst>
          </p:cNvPr>
          <p:cNvSpPr txBox="1"/>
          <p:nvPr/>
        </p:nvSpPr>
        <p:spPr>
          <a:xfrm>
            <a:off x="4866005" y="9043749"/>
            <a:ext cx="99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Budget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8A273-86E3-47F5-A7D4-65C47431FC4D}"/>
              </a:ext>
            </a:extLst>
          </p:cNvPr>
          <p:cNvSpPr txBox="1"/>
          <p:nvPr/>
        </p:nvSpPr>
        <p:spPr>
          <a:xfrm>
            <a:off x="5389245" y="9579362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Description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70D79EC-FB7B-4F1B-AAEF-2493E3262F3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29200" y="9535160"/>
            <a:ext cx="360045" cy="228868"/>
          </a:xfrm>
          <a:prstGeom prst="bentConnector3">
            <a:avLst>
              <a:gd name="adj1" fmla="val 20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97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5E2A270-6ADD-4222-A7E8-F14A0296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6" y="7348089"/>
            <a:ext cx="7483488" cy="5646909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0502A2-A3FE-446F-B782-F068696E5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45" y="1368720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1558" y="2085437"/>
            <a:ext cx="6111817" cy="463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3330886" y="3150647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4442055" y="2617446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19B268-1C6F-4361-8E5D-7305B9D1563C}"/>
              </a:ext>
            </a:extLst>
          </p:cNvPr>
          <p:cNvSpPr/>
          <p:nvPr/>
        </p:nvSpPr>
        <p:spPr>
          <a:xfrm>
            <a:off x="6263640" y="11404538"/>
            <a:ext cx="3342640" cy="848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70D0E8-D22C-426A-8DAC-6E04AC29D4FC}"/>
              </a:ext>
            </a:extLst>
          </p:cNvPr>
          <p:cNvCxnSpPr>
            <a:cxnSpLocks/>
          </p:cNvCxnSpPr>
          <p:nvPr/>
        </p:nvCxnSpPr>
        <p:spPr>
          <a:xfrm flipV="1">
            <a:off x="7918807" y="12305792"/>
            <a:ext cx="0" cy="2969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EC8281B-F3B9-469B-B3F6-C245FC2DF542}"/>
              </a:ext>
            </a:extLst>
          </p:cNvPr>
          <p:cNvSpPr txBox="1"/>
          <p:nvPr/>
        </p:nvSpPr>
        <p:spPr>
          <a:xfrm>
            <a:off x="6807638" y="12551893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New itinerary added</a:t>
            </a:r>
          </a:p>
        </p:txBody>
      </p:sp>
    </p:spTree>
    <p:extLst>
      <p:ext uri="{BB962C8B-B14F-4D97-AF65-F5344CB8AC3E}">
        <p14:creationId xmlns:p14="http://schemas.microsoft.com/office/powerpoint/2010/main" val="177606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DB6BD5-7F04-4FED-8C29-9A0AE47DF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5" y="6696797"/>
            <a:ext cx="7483488" cy="564690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730740-C30B-418C-B0A5-81EB6AE81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5" y="746016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5622" y="1451652"/>
            <a:ext cx="2303618" cy="443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80480" y="5074248"/>
            <a:ext cx="1567162" cy="21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6420154" y="5666792"/>
            <a:ext cx="20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Start date to edit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6443370" y="11600593"/>
            <a:ext cx="20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Edited start 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8B3ED-513E-4F43-A565-EA26312F6B5E}"/>
              </a:ext>
            </a:extLst>
          </p:cNvPr>
          <p:cNvSpPr txBox="1"/>
          <p:nvPr/>
        </p:nvSpPr>
        <p:spPr>
          <a:xfrm>
            <a:off x="2696902" y="2492619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242AEF-3163-4B56-A9B3-6939D693F29E}"/>
              </a:ext>
            </a:extLst>
          </p:cNvPr>
          <p:cNvCxnSpPr>
            <a:cxnSpLocks/>
          </p:cNvCxnSpPr>
          <p:nvPr/>
        </p:nvCxnSpPr>
        <p:spPr>
          <a:xfrm flipV="1">
            <a:off x="3808071" y="1959418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CC3D81A-B3DF-421D-8A45-A8FAEA5F2EE5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rot="10800000">
            <a:off x="6380480" y="5181264"/>
            <a:ext cx="39674" cy="670194"/>
          </a:xfrm>
          <a:prstGeom prst="bentConnector3">
            <a:avLst>
              <a:gd name="adj1" fmla="val 5379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ADF9250-2E03-46C3-8B4A-C3D8F984DF70}"/>
              </a:ext>
            </a:extLst>
          </p:cNvPr>
          <p:cNvSpPr/>
          <p:nvPr/>
        </p:nvSpPr>
        <p:spPr>
          <a:xfrm>
            <a:off x="6389674" y="11033100"/>
            <a:ext cx="1567162" cy="21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A7E2E79-0F5F-4898-88E4-9245C50E780C}"/>
              </a:ext>
            </a:extLst>
          </p:cNvPr>
          <p:cNvCxnSpPr>
            <a:cxnSpLocks/>
            <a:endCxn id="51" idx="1"/>
          </p:cNvCxnSpPr>
          <p:nvPr/>
        </p:nvCxnSpPr>
        <p:spPr>
          <a:xfrm rot="10800000">
            <a:off x="6389674" y="11140116"/>
            <a:ext cx="39674" cy="670194"/>
          </a:xfrm>
          <a:prstGeom prst="bentConnector3">
            <a:avLst>
              <a:gd name="adj1" fmla="val 5379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65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C6BAE07-2333-4C35-AC7A-D9C1D05DB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0" y="7149380"/>
            <a:ext cx="7483488" cy="564690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ECE584-40E2-473B-8F5C-94569574A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0" y="1185051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734712" y="1863797"/>
            <a:ext cx="1359764" cy="48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77941" y="4259580"/>
            <a:ext cx="3348040" cy="1005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415241" y="3634485"/>
            <a:ext cx="20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delete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>
            <a:off x="8421074" y="3951905"/>
            <a:ext cx="0" cy="2761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56533" y="9634306"/>
            <a:ext cx="3581214" cy="2267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007017" y="12324710"/>
            <a:ext cx="263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First itinerary deleted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 flipV="1">
            <a:off x="8038597" y="11951302"/>
            <a:ext cx="0" cy="4151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A85E23-B7E9-468F-BDA5-1B7ECC110229}"/>
              </a:ext>
            </a:extLst>
          </p:cNvPr>
          <p:cNvSpPr txBox="1"/>
          <p:nvPr/>
        </p:nvSpPr>
        <p:spPr>
          <a:xfrm>
            <a:off x="2734712" y="2933175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6245EC-48AF-4B98-8B50-E98B6F42DCD1}"/>
              </a:ext>
            </a:extLst>
          </p:cNvPr>
          <p:cNvCxnSpPr>
            <a:cxnSpLocks/>
          </p:cNvCxnSpPr>
          <p:nvPr/>
        </p:nvCxnSpPr>
        <p:spPr>
          <a:xfrm flipV="1">
            <a:off x="3615031" y="2391205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66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E73A96E4-8F17-4203-9F1D-2B6D84283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6" y="7400292"/>
            <a:ext cx="7483488" cy="564690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671B2D-D379-4376-81C0-CAA7BD07A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6" y="1336863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1379" y="2055372"/>
            <a:ext cx="1717554" cy="451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248402" y="5389683"/>
            <a:ext cx="3345180" cy="832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099309" y="6497473"/>
            <a:ext cx="163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find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7917181" y="6286930"/>
            <a:ext cx="0" cy="2452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48403" y="10447407"/>
            <a:ext cx="3345180" cy="849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013835" y="11885519"/>
            <a:ext cx="172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Found itinerary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 flipV="1">
            <a:off x="7823587" y="11417232"/>
            <a:ext cx="0" cy="4151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B0F68A-C430-4B4F-A8B0-76E712B20939}"/>
              </a:ext>
            </a:extLst>
          </p:cNvPr>
          <p:cNvSpPr txBox="1"/>
          <p:nvPr/>
        </p:nvSpPr>
        <p:spPr>
          <a:xfrm>
            <a:off x="2445684" y="3081461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EE1353-544B-44D4-A356-F2D2B9FE4F1F}"/>
              </a:ext>
            </a:extLst>
          </p:cNvPr>
          <p:cNvCxnSpPr>
            <a:cxnSpLocks/>
          </p:cNvCxnSpPr>
          <p:nvPr/>
        </p:nvCxnSpPr>
        <p:spPr>
          <a:xfrm flipV="1">
            <a:off x="3556853" y="2548260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59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7E02F6-0B2C-446A-9304-EEC136B50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95" y="7776740"/>
            <a:ext cx="7483488" cy="5646909"/>
          </a:xfrm>
          <a:prstGeom prst="rect">
            <a:avLst/>
          </a:prstGeom>
        </p:spPr>
      </p:pic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9F07B82B-85BC-43D1-8D0D-E3A7F4D21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20" y="1302485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808885" y="2004850"/>
            <a:ext cx="1080209" cy="472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4925126" y="2089943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H="1">
            <a:off x="4057012" y="2274609"/>
            <a:ext cx="81022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94214" y="4373305"/>
            <a:ext cx="3594738" cy="813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6927545" y="5769227"/>
            <a:ext cx="229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Only 1 itinerary shown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8074596" y="5299557"/>
            <a:ext cx="0" cy="4000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84975" y="10249971"/>
            <a:ext cx="3633217" cy="2508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581802" y="12950581"/>
            <a:ext cx="209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 shown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803EA2-31E9-4B8C-88D5-55DE01B86B18}"/>
              </a:ext>
            </a:extLst>
          </p:cNvPr>
          <p:cNvCxnSpPr>
            <a:cxnSpLocks/>
          </p:cNvCxnSpPr>
          <p:nvPr/>
        </p:nvCxnSpPr>
        <p:spPr>
          <a:xfrm rot="10800000">
            <a:off x="7147464" y="12862664"/>
            <a:ext cx="434338" cy="272582"/>
          </a:xfrm>
          <a:prstGeom prst="bentConnector3">
            <a:avLst>
              <a:gd name="adj1" fmla="val 10087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0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944C90-0CB7-4E0E-9E44-86B9E6DE6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2" y="7893294"/>
            <a:ext cx="7483488" cy="564690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FC33A9-3101-4881-9523-25D6C344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2" y="1993403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712193" y="2697479"/>
            <a:ext cx="1382288" cy="457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70321" y="5069840"/>
            <a:ext cx="3355658" cy="1005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752411" y="6515092"/>
            <a:ext cx="19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select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8570284" y="6146890"/>
            <a:ext cx="0" cy="3885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28079" y="10390831"/>
            <a:ext cx="3637281" cy="3071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4110287" y="10377822"/>
            <a:ext cx="212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Detailed view of selected itinerary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>
            <a:off x="5831840" y="10690828"/>
            <a:ext cx="31208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72F0C1-64D3-45F8-9E4B-BF4E501EAAC1}"/>
              </a:ext>
            </a:extLst>
          </p:cNvPr>
          <p:cNvSpPr txBox="1"/>
          <p:nvPr/>
        </p:nvSpPr>
        <p:spPr>
          <a:xfrm>
            <a:off x="2568888" y="3745007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EE634C-0AA4-4C3F-8E93-6259B1A2C11D}"/>
              </a:ext>
            </a:extLst>
          </p:cNvPr>
          <p:cNvCxnSpPr>
            <a:cxnSpLocks/>
          </p:cNvCxnSpPr>
          <p:nvPr/>
        </p:nvCxnSpPr>
        <p:spPr>
          <a:xfrm flipV="1">
            <a:off x="3446377" y="3217721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3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B9AA91-3318-46FD-9152-48F267D0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75" y="8927074"/>
            <a:ext cx="7483488" cy="564690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D3511D-700C-4D0D-926D-3A4066375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5" y="2916813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7474" y="3645728"/>
            <a:ext cx="1139183" cy="411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2450761" y="4668227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3368890" y="4100301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138671" y="5415280"/>
            <a:ext cx="3625089" cy="3046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149339" y="4483322"/>
            <a:ext cx="151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>
            <a:off x="7907525" y="4876800"/>
            <a:ext cx="0" cy="4994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138671" y="11440649"/>
            <a:ext cx="3625087" cy="3017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6917638" y="10423617"/>
            <a:ext cx="251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 cleared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>
            <a:off x="7907525" y="10792949"/>
            <a:ext cx="0" cy="5384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90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</TotalTime>
  <Words>73</Words>
  <Application>Microsoft Office PowerPoint</Application>
  <PresentationFormat>Custom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Koon Kiat</dc:creator>
  <cp:lastModifiedBy>Lim Koon Kiat</cp:lastModifiedBy>
  <cp:revision>22</cp:revision>
  <dcterms:created xsi:type="dcterms:W3CDTF">2020-10-29T10:12:42Z</dcterms:created>
  <dcterms:modified xsi:type="dcterms:W3CDTF">2020-11-09T04:36:40Z</dcterms:modified>
</cp:coreProperties>
</file>